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96C6-E168-468A-AEF5-3082C2B421B6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BB8C-64F5-4CDF-8DE1-E34354F1A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2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96C6-E168-468A-AEF5-3082C2B421B6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BB8C-64F5-4CDF-8DE1-E34354F1A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9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96C6-E168-468A-AEF5-3082C2B421B6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BB8C-64F5-4CDF-8DE1-E34354F1A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3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96C6-E168-468A-AEF5-3082C2B421B6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BB8C-64F5-4CDF-8DE1-E34354F1A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2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96C6-E168-468A-AEF5-3082C2B421B6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BB8C-64F5-4CDF-8DE1-E34354F1A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2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96C6-E168-468A-AEF5-3082C2B421B6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BB8C-64F5-4CDF-8DE1-E34354F1A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0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96C6-E168-468A-AEF5-3082C2B421B6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BB8C-64F5-4CDF-8DE1-E34354F1A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1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96C6-E168-468A-AEF5-3082C2B421B6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BB8C-64F5-4CDF-8DE1-E34354F1A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9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96C6-E168-468A-AEF5-3082C2B421B6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BB8C-64F5-4CDF-8DE1-E34354F1A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5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96C6-E168-468A-AEF5-3082C2B421B6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BB8C-64F5-4CDF-8DE1-E34354F1A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4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96C6-E168-468A-AEF5-3082C2B421B6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BB8C-64F5-4CDF-8DE1-E34354F1A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6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E96C6-E168-468A-AEF5-3082C2B421B6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FBB8C-64F5-4CDF-8DE1-E34354F1A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7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676399"/>
          </a:xfrm>
        </p:spPr>
        <p:txBody>
          <a:bodyPr/>
          <a:lstStyle/>
          <a:p>
            <a:r>
              <a:rPr lang="en-US" dirty="0" smtClean="0"/>
              <a:t>Ibn Battuta Mall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186" y="2667000"/>
            <a:ext cx="3988814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677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mall is like a museum!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region Ibn Battuta went to has a mall court – Andalusia, Tunisia, Egypt, Persia, India and China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29000"/>
            <a:ext cx="2438400" cy="2606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24886" y="3244334"/>
            <a:ext cx="5633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(February 25, 1304 – 1368 or 1369)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63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3858039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240" y="228600"/>
            <a:ext cx="4267200" cy="290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3886200" cy="291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83" y="3276600"/>
            <a:ext cx="4191000" cy="313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77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Ibn Battuta Mall</vt:lpstr>
      <vt:lpstr>The mall is like a museum!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Ibn Battuta Mall</dc:title>
  <dc:creator>Denise Ozdeniz</dc:creator>
  <cp:lastModifiedBy>Denise Ozdeniz</cp:lastModifiedBy>
  <cp:revision>2</cp:revision>
  <dcterms:created xsi:type="dcterms:W3CDTF">2014-11-11T10:04:38Z</dcterms:created>
  <dcterms:modified xsi:type="dcterms:W3CDTF">2014-11-11T10:15:26Z</dcterms:modified>
</cp:coreProperties>
</file>