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83" r:id="rId1"/>
  </p:sldMasterIdLst>
  <p:sldIdLst>
    <p:sldId id="256" r:id="rId2"/>
    <p:sldId id="258" r:id="rId3"/>
    <p:sldId id="259" r:id="rId4"/>
    <p:sldId id="263" r:id="rId5"/>
    <p:sldId id="261" r:id="rId6"/>
    <p:sldId id="262" r:id="rId7"/>
    <p:sldId id="260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533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6995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43466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650779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15725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21329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264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434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432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3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5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095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401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33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61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230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7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6231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  <p:sldLayoutId id="2147483995" r:id="rId12"/>
    <p:sldLayoutId id="2147483996" r:id="rId13"/>
    <p:sldLayoutId id="2147483997" r:id="rId14"/>
    <p:sldLayoutId id="2147483998" r:id="rId15"/>
    <p:sldLayoutId id="2147483999" r:id="rId16"/>
    <p:sldLayoutId id="2147484000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3933" y="609488"/>
            <a:ext cx="8144134" cy="1373070"/>
          </a:xfrm>
        </p:spPr>
        <p:txBody>
          <a:bodyPr/>
          <a:lstStyle/>
          <a:p>
            <a:pPr algn="ctr"/>
            <a:r>
              <a:rPr lang="en-US" dirty="0" smtClean="0"/>
              <a:t>Level 1 – Quiz 6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Missing Words - Choices</a:t>
            </a:r>
            <a:endParaRPr lang="en-US" sz="2400" dirty="0"/>
          </a:p>
        </p:txBody>
      </p:sp>
      <p:sp>
        <p:nvSpPr>
          <p:cNvPr id="4" name="AutoShape 2" descr="Image result for home al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536" y="2544603"/>
            <a:ext cx="3342258" cy="1768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266" y="2544603"/>
            <a:ext cx="1464684" cy="1768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778239" y="2741551"/>
            <a:ext cx="36716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solidFill>
                  <a:schemeClr val="bg1"/>
                </a:solidFill>
              </a:rPr>
              <a:t>HOME ALONE</a:t>
            </a:r>
          </a:p>
          <a:p>
            <a:pPr algn="ctr"/>
            <a:r>
              <a:rPr lang="en-CA" sz="3600" dirty="0" smtClean="0">
                <a:solidFill>
                  <a:schemeClr val="bg1"/>
                </a:solidFill>
              </a:rPr>
              <a:t>…OR NOT!!!</a:t>
            </a:r>
            <a:endParaRPr lang="en-C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50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83" y="781363"/>
            <a:ext cx="9613860" cy="108093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Paragraphs 4-7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24026" y="2904978"/>
            <a:ext cx="2555630" cy="829303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sound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3179296" y="2122727"/>
            <a:ext cx="2672415" cy="576262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wash	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20" name="Text Placeholder 5"/>
          <p:cNvSpPr>
            <a:spLocks noGrp="1"/>
          </p:cNvSpPr>
          <p:nvPr>
            <p:ph type="body" sz="half" idx="20"/>
          </p:nvPr>
        </p:nvSpPr>
        <p:spPr>
          <a:xfrm>
            <a:off x="227693" y="4564966"/>
            <a:ext cx="3289230" cy="1024593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arrive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7" name="Text Placeholder 5"/>
          <p:cNvSpPr>
            <a:spLocks noGrp="1"/>
          </p:cNvSpPr>
          <p:nvPr>
            <p:ph type="body" sz="half" idx="20"/>
          </p:nvPr>
        </p:nvSpPr>
        <p:spPr>
          <a:xfrm>
            <a:off x="6147845" y="5537987"/>
            <a:ext cx="2405311" cy="1024593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future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8" name="Text Placeholder 5"/>
          <p:cNvSpPr>
            <a:spLocks noGrp="1"/>
          </p:cNvSpPr>
          <p:nvPr>
            <p:ph type="body" sz="half" idx="18"/>
          </p:nvPr>
        </p:nvSpPr>
        <p:spPr>
          <a:xfrm>
            <a:off x="5767752" y="4691635"/>
            <a:ext cx="2662829" cy="75959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single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239151" y="2094592"/>
            <a:ext cx="2686482" cy="576262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afraid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10" name="Text Placeholder 5"/>
          <p:cNvSpPr>
            <a:spLocks noGrp="1"/>
          </p:cNvSpPr>
          <p:nvPr>
            <p:ph type="body" sz="half" idx="18"/>
          </p:nvPr>
        </p:nvSpPr>
        <p:spPr>
          <a:xfrm>
            <a:off x="98474" y="2752640"/>
            <a:ext cx="2580766" cy="75959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enter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11" name="Text Placeholder 5"/>
          <p:cNvSpPr>
            <a:spLocks noGrp="1"/>
          </p:cNvSpPr>
          <p:nvPr>
            <p:ph type="body" sz="half" idx="20"/>
          </p:nvPr>
        </p:nvSpPr>
        <p:spPr>
          <a:xfrm>
            <a:off x="168812" y="3706837"/>
            <a:ext cx="3289230" cy="1024593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careful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4294967295"/>
          </p:nvPr>
        </p:nvSpPr>
        <p:spPr>
          <a:xfrm>
            <a:off x="5598941" y="3896751"/>
            <a:ext cx="2996421" cy="70021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rgbClr val="FFFF00"/>
                </a:solidFill>
              </a:rPr>
              <a:t>break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0" y="5394959"/>
            <a:ext cx="2691239" cy="829303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angry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15" name="Text Placeholder 5"/>
          <p:cNvSpPr>
            <a:spLocks noGrp="1"/>
          </p:cNvSpPr>
          <p:nvPr>
            <p:ph type="body" sz="half" idx="20"/>
          </p:nvPr>
        </p:nvSpPr>
        <p:spPr>
          <a:xfrm>
            <a:off x="9158068" y="5589561"/>
            <a:ext cx="2883876" cy="1024593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heavy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3052688" y="2938653"/>
            <a:ext cx="2334789" cy="576262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cut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>
          <a:xfrm>
            <a:off x="8510954" y="3763109"/>
            <a:ext cx="2400884" cy="829303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exit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19" name="Text Placeholder 5"/>
          <p:cNvSpPr>
            <a:spLocks noGrp="1"/>
          </p:cNvSpPr>
          <p:nvPr>
            <p:ph type="body" sz="half" idx="20"/>
          </p:nvPr>
        </p:nvSpPr>
        <p:spPr>
          <a:xfrm>
            <a:off x="6192394" y="2004646"/>
            <a:ext cx="3289230" cy="1024593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happen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21" name="Text Placeholder 5"/>
          <p:cNvSpPr>
            <a:spLocks noGrp="1"/>
          </p:cNvSpPr>
          <p:nvPr>
            <p:ph type="body" sz="half" idx="18"/>
          </p:nvPr>
        </p:nvSpPr>
        <p:spPr>
          <a:xfrm>
            <a:off x="2912012" y="4637712"/>
            <a:ext cx="2893257" cy="75959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dead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2816608" y="5695921"/>
            <a:ext cx="3063240" cy="576262"/>
          </a:xfrm>
        </p:spPr>
        <p:txBody>
          <a:bodyPr/>
          <a:lstStyle/>
          <a:p>
            <a:pPr algn="ctr"/>
            <a:r>
              <a:rPr lang="en-US" sz="4800" dirty="0">
                <a:solidFill>
                  <a:srgbClr val="FFFF00"/>
                </a:solidFill>
              </a:rPr>
              <a:t>c</a:t>
            </a:r>
            <a:r>
              <a:rPr lang="en-US" sz="4800" dirty="0" smtClean="0">
                <a:solidFill>
                  <a:srgbClr val="FFFF00"/>
                </a:solidFill>
              </a:rPr>
              <a:t>limb	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23" name="Text Placeholder 2"/>
          <p:cNvSpPr>
            <a:spLocks noGrp="1"/>
          </p:cNvSpPr>
          <p:nvPr>
            <p:ph type="body" idx="1"/>
          </p:nvPr>
        </p:nvSpPr>
        <p:spPr>
          <a:xfrm>
            <a:off x="8750104" y="2834642"/>
            <a:ext cx="2841674" cy="829303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correct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24" name="Text Placeholder 5"/>
          <p:cNvSpPr>
            <a:spLocks noGrp="1"/>
          </p:cNvSpPr>
          <p:nvPr>
            <p:ph type="body" sz="half" idx="20"/>
          </p:nvPr>
        </p:nvSpPr>
        <p:spPr>
          <a:xfrm>
            <a:off x="3252246" y="3720906"/>
            <a:ext cx="3289230" cy="1024593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twice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25" name="Text Placeholder 5"/>
          <p:cNvSpPr>
            <a:spLocks noGrp="1"/>
          </p:cNvSpPr>
          <p:nvPr>
            <p:ph type="body" sz="half" idx="18"/>
          </p:nvPr>
        </p:nvSpPr>
        <p:spPr>
          <a:xfrm>
            <a:off x="8837511" y="2021121"/>
            <a:ext cx="3354489" cy="75959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complete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26" name="Text Placeholder 5"/>
          <p:cNvSpPr>
            <a:spLocks noGrp="1"/>
          </p:cNvSpPr>
          <p:nvPr>
            <p:ph type="body" sz="half" idx="20"/>
          </p:nvPr>
        </p:nvSpPr>
        <p:spPr>
          <a:xfrm>
            <a:off x="9099718" y="4632958"/>
            <a:ext cx="2885956" cy="1024593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without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32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3933" y="609488"/>
            <a:ext cx="8144134" cy="1373070"/>
          </a:xfrm>
        </p:spPr>
        <p:txBody>
          <a:bodyPr/>
          <a:lstStyle/>
          <a:p>
            <a:pPr algn="ctr"/>
            <a:r>
              <a:rPr lang="en-US" dirty="0" smtClean="0"/>
              <a:t>THE END ! </a:t>
            </a:r>
            <a:endParaRPr lang="en-US" dirty="0"/>
          </a:p>
        </p:txBody>
      </p:sp>
      <p:sp>
        <p:nvSpPr>
          <p:cNvPr id="4" name="AutoShape 2" descr="Image result for home al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536" y="2544603"/>
            <a:ext cx="3342258" cy="1768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266" y="2544603"/>
            <a:ext cx="1464684" cy="1768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778239" y="2741551"/>
            <a:ext cx="36716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solidFill>
                  <a:schemeClr val="bg1"/>
                </a:solidFill>
              </a:rPr>
              <a:t>HOME ALONE</a:t>
            </a:r>
          </a:p>
          <a:p>
            <a:pPr algn="ctr"/>
            <a:r>
              <a:rPr lang="en-CA" sz="3600" dirty="0" smtClean="0">
                <a:solidFill>
                  <a:schemeClr val="bg1"/>
                </a:solidFill>
              </a:rPr>
              <a:t>…OR NOT!!!</a:t>
            </a:r>
            <a:endParaRPr lang="en-C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3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Paragraph 1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18" y="4044462"/>
            <a:ext cx="3352420" cy="829303"/>
          </a:xfrm>
        </p:spPr>
        <p:txBody>
          <a:bodyPr/>
          <a:lstStyle/>
          <a:p>
            <a:pPr algn="ctr"/>
            <a:r>
              <a:rPr lang="en-US" sz="4800" dirty="0" smtClean="0"/>
              <a:t>return</a:t>
            </a:r>
            <a:endParaRPr lang="en-US" sz="4800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half" idx="18"/>
          </p:nvPr>
        </p:nvSpPr>
        <p:spPr>
          <a:xfrm>
            <a:off x="7008711" y="2288406"/>
            <a:ext cx="3354489" cy="75959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jump</a:t>
            </a: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1620854" y="2558825"/>
            <a:ext cx="3063240" cy="576262"/>
          </a:xfrm>
        </p:spPr>
        <p:txBody>
          <a:bodyPr/>
          <a:lstStyle/>
          <a:p>
            <a:pPr algn="ctr"/>
            <a:r>
              <a:rPr lang="en-US" sz="4800" dirty="0" smtClean="0"/>
              <a:t>afraid</a:t>
            </a:r>
            <a:endParaRPr lang="en-US" sz="4800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266731" y="4946176"/>
            <a:ext cx="3063240" cy="576262"/>
          </a:xfrm>
        </p:spPr>
        <p:txBody>
          <a:bodyPr/>
          <a:lstStyle/>
          <a:p>
            <a:pPr algn="ctr"/>
            <a:r>
              <a:rPr lang="en-US" sz="4800" dirty="0" smtClean="0"/>
              <a:t>break</a:t>
            </a:r>
            <a:endParaRPr lang="en-US" sz="4800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half" idx="20"/>
          </p:nvPr>
        </p:nvSpPr>
        <p:spPr>
          <a:xfrm>
            <a:off x="3955632" y="3411415"/>
            <a:ext cx="3289230" cy="102459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sound</a:t>
            </a:r>
            <a:endParaRPr lang="en-US" sz="4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4294967295"/>
          </p:nvPr>
        </p:nvSpPr>
        <p:spPr>
          <a:xfrm>
            <a:off x="7315202" y="3657600"/>
            <a:ext cx="3376246" cy="70021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 smtClean="0"/>
              <a:t>petrol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6971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"/>
                            </p:stCondLst>
                            <p:childTnLst>
                              <p:par>
                                <p:cTn id="25" presetID="16" presetClass="emph" presetSubtype="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"/>
                            </p:stCondLst>
                            <p:childTnLst>
                              <p:par>
                                <p:cTn id="38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"/>
                            </p:stCondLst>
                            <p:childTnLst>
                              <p:par>
                                <p:cTn id="51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50"/>
                            </p:stCondLst>
                            <p:childTnLst>
                              <p:par>
                                <p:cTn id="64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"/>
                            </p:stCondLst>
                            <p:childTnLst>
                              <p:par>
                                <p:cTn id="77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17" grpId="0" build="p"/>
      <p:bldP spid="17" grpId="1" build="p"/>
      <p:bldP spid="6" grpId="0" build="p"/>
      <p:bldP spid="6" grpId="1" build="p"/>
      <p:bldP spid="12" grpId="0" build="p"/>
      <p:bldP spid="12" grpId="1" build="p"/>
      <p:bldP spid="20" grpId="0" build="p"/>
      <p:bldP spid="20" grpId="1" build="p"/>
      <p:bldP spid="9" grpId="0" build="p"/>
      <p:bldP spid="9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Paragraph 2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8262" y="3087859"/>
            <a:ext cx="3352420" cy="829303"/>
          </a:xfrm>
        </p:spPr>
        <p:txBody>
          <a:bodyPr/>
          <a:lstStyle/>
          <a:p>
            <a:pPr algn="ctr"/>
            <a:r>
              <a:rPr lang="en-US" sz="4800" dirty="0" smtClean="0"/>
              <a:t>without</a:t>
            </a:r>
            <a:endParaRPr lang="en-US" sz="4800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half" idx="18"/>
          </p:nvPr>
        </p:nvSpPr>
        <p:spPr>
          <a:xfrm>
            <a:off x="7008711" y="2288406"/>
            <a:ext cx="3354489" cy="75959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worry</a:t>
            </a: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1620854" y="2558825"/>
            <a:ext cx="3063240" cy="576262"/>
          </a:xfrm>
        </p:spPr>
        <p:txBody>
          <a:bodyPr/>
          <a:lstStyle/>
          <a:p>
            <a:pPr algn="ctr"/>
            <a:r>
              <a:rPr lang="en-US" sz="4800" dirty="0" smtClean="0"/>
              <a:t>worried</a:t>
            </a:r>
            <a:endParaRPr lang="en-US" sz="4800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853993" y="3595677"/>
            <a:ext cx="3063240" cy="576262"/>
          </a:xfrm>
        </p:spPr>
        <p:txBody>
          <a:bodyPr/>
          <a:lstStyle/>
          <a:p>
            <a:pPr algn="ctr"/>
            <a:r>
              <a:rPr lang="en-US" sz="4800" dirty="0" smtClean="0"/>
              <a:t>check</a:t>
            </a:r>
            <a:endParaRPr lang="en-US" sz="4800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half" idx="20"/>
          </p:nvPr>
        </p:nvSpPr>
        <p:spPr>
          <a:xfrm>
            <a:off x="1339041" y="4747847"/>
            <a:ext cx="3289230" cy="102459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let</a:t>
            </a:r>
            <a:endParaRPr lang="en-US" sz="4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4294967295"/>
          </p:nvPr>
        </p:nvSpPr>
        <p:spPr>
          <a:xfrm>
            <a:off x="5120642" y="4515729"/>
            <a:ext cx="3376246" cy="70021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 smtClean="0"/>
              <a:t>stand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6004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00"/>
                            </p:stCondLst>
                            <p:childTnLst>
                              <p:par>
                                <p:cTn id="12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"/>
                            </p:stCondLst>
                            <p:childTnLst>
                              <p:par>
                                <p:cTn id="25" presetID="16" presetClass="emph" presetSubtype="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"/>
                            </p:stCondLst>
                            <p:childTnLst>
                              <p:par>
                                <p:cTn id="38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"/>
                            </p:stCondLst>
                            <p:childTnLst>
                              <p:par>
                                <p:cTn id="51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"/>
                            </p:stCondLst>
                            <p:childTnLst>
                              <p:par>
                                <p:cTn id="64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"/>
                            </p:stCondLst>
                            <p:childTnLst>
                              <p:par>
                                <p:cTn id="77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17" grpId="0" build="p"/>
      <p:bldP spid="17" grpId="1" build="p"/>
      <p:bldP spid="6" grpId="0" build="p"/>
      <p:bldP spid="6" grpId="1" build="p"/>
      <p:bldP spid="12" grpId="0" build="p"/>
      <p:bldP spid="12" grpId="1" build="p"/>
      <p:bldP spid="20" grpId="0" build="p"/>
      <p:bldP spid="20" grpId="1" build="p"/>
      <p:bldP spid="9" grpId="0" build="p"/>
      <p:bldP spid="9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Paragraph 3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794" y="4691577"/>
            <a:ext cx="3352420" cy="829303"/>
          </a:xfrm>
        </p:spPr>
        <p:txBody>
          <a:bodyPr/>
          <a:lstStyle/>
          <a:p>
            <a:pPr algn="ctr"/>
            <a:r>
              <a:rPr lang="en-US" sz="4800" dirty="0" smtClean="0"/>
              <a:t>twice</a:t>
            </a:r>
            <a:endParaRPr lang="en-US" sz="4800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half" idx="18"/>
          </p:nvPr>
        </p:nvSpPr>
        <p:spPr>
          <a:xfrm>
            <a:off x="7008711" y="2288406"/>
            <a:ext cx="3354489" cy="75959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sell</a:t>
            </a: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1620854" y="2558825"/>
            <a:ext cx="3063240" cy="576262"/>
          </a:xfrm>
        </p:spPr>
        <p:txBody>
          <a:bodyPr/>
          <a:lstStyle/>
          <a:p>
            <a:pPr algn="ctr"/>
            <a:r>
              <a:rPr lang="en-US" sz="4800" dirty="0" smtClean="0"/>
              <a:t>straight</a:t>
            </a:r>
            <a:endParaRPr lang="en-US" sz="4800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half" idx="20"/>
          </p:nvPr>
        </p:nvSpPr>
        <p:spPr>
          <a:xfrm>
            <a:off x="2436320" y="3917852"/>
            <a:ext cx="3289230" cy="102459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past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5284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50"/>
                            </p:stCondLst>
                            <p:childTnLst>
                              <p:par>
                                <p:cTn id="12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"/>
                            </p:stCondLst>
                            <p:childTnLst>
                              <p:par>
                                <p:cTn id="25" presetID="16" presetClass="emph" presetSubtype="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"/>
                            </p:stCondLst>
                            <p:childTnLst>
                              <p:par>
                                <p:cTn id="38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"/>
                            </p:stCondLst>
                            <p:childTnLst>
                              <p:par>
                                <p:cTn id="51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17" grpId="0" build="p"/>
      <p:bldP spid="17" grpId="1" build="p"/>
      <p:bldP spid="6" grpId="0" build="p"/>
      <p:bldP spid="6" grpId="1" build="p"/>
      <p:bldP spid="20" grpId="0" build="p"/>
      <p:bldP spid="20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Paragraphs 1-3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882" y="4593103"/>
            <a:ext cx="3352420" cy="829303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return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17" name="Text Placeholder 5"/>
          <p:cNvSpPr>
            <a:spLocks noGrp="1"/>
          </p:cNvSpPr>
          <p:nvPr>
            <p:ph type="body" sz="half" idx="18"/>
          </p:nvPr>
        </p:nvSpPr>
        <p:spPr>
          <a:xfrm>
            <a:off x="129609" y="2837046"/>
            <a:ext cx="3354489" cy="75959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jump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338263" y="2188908"/>
            <a:ext cx="3063240" cy="576262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break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20" name="Text Placeholder 5"/>
          <p:cNvSpPr>
            <a:spLocks noGrp="1"/>
          </p:cNvSpPr>
          <p:nvPr>
            <p:ph type="body" sz="half" idx="20"/>
          </p:nvPr>
        </p:nvSpPr>
        <p:spPr>
          <a:xfrm>
            <a:off x="731519" y="3819378"/>
            <a:ext cx="3289230" cy="1024593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sound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4294967295"/>
          </p:nvPr>
        </p:nvSpPr>
        <p:spPr>
          <a:xfrm>
            <a:off x="0" y="5711482"/>
            <a:ext cx="3376246" cy="70021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rgbClr val="FFFF00"/>
                </a:solidFill>
              </a:rPr>
              <a:t>petrol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99198" y="2204788"/>
            <a:ext cx="3063240" cy="576262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afraid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260891" y="2919895"/>
            <a:ext cx="3063240" cy="576262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worried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13" name="Text Placeholder 5"/>
          <p:cNvSpPr>
            <a:spLocks noGrp="1"/>
          </p:cNvSpPr>
          <p:nvPr>
            <p:ph type="body" sz="half" idx="18"/>
          </p:nvPr>
        </p:nvSpPr>
        <p:spPr>
          <a:xfrm>
            <a:off x="4080286" y="3678763"/>
            <a:ext cx="3354489" cy="75959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worry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14" name="Text Placeholder 5"/>
          <p:cNvSpPr>
            <a:spLocks noGrp="1"/>
          </p:cNvSpPr>
          <p:nvPr>
            <p:ph type="body" sz="half" idx="20"/>
          </p:nvPr>
        </p:nvSpPr>
        <p:spPr>
          <a:xfrm>
            <a:off x="4405798" y="4424290"/>
            <a:ext cx="3289230" cy="102459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let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4211310" y="5141742"/>
            <a:ext cx="3352420" cy="829303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without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4294967295"/>
          </p:nvPr>
        </p:nvSpPr>
        <p:spPr>
          <a:xfrm>
            <a:off x="4262513" y="5978771"/>
            <a:ext cx="3376246" cy="70021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rgbClr val="FFFF00"/>
                </a:solidFill>
              </a:rPr>
              <a:t>stand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291286" y="2104502"/>
            <a:ext cx="3063240" cy="576262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check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8570294" y="3191871"/>
            <a:ext cx="3063240" cy="576262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straight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21" name="Text Placeholder 5"/>
          <p:cNvSpPr>
            <a:spLocks noGrp="1"/>
          </p:cNvSpPr>
          <p:nvPr>
            <p:ph type="body" sz="half" idx="18"/>
          </p:nvPr>
        </p:nvSpPr>
        <p:spPr>
          <a:xfrm>
            <a:off x="8148194" y="3821785"/>
            <a:ext cx="3354489" cy="75959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sell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22" name="Text Placeholder 5"/>
          <p:cNvSpPr>
            <a:spLocks noGrp="1"/>
          </p:cNvSpPr>
          <p:nvPr>
            <p:ph type="body" sz="half" idx="20"/>
          </p:nvPr>
        </p:nvSpPr>
        <p:spPr>
          <a:xfrm>
            <a:off x="9174745" y="4747846"/>
            <a:ext cx="2318559" cy="1024593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past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23" name="Text Placeholder 2"/>
          <p:cNvSpPr>
            <a:spLocks noGrp="1"/>
          </p:cNvSpPr>
          <p:nvPr>
            <p:ph type="body" idx="1"/>
          </p:nvPr>
        </p:nvSpPr>
        <p:spPr>
          <a:xfrm>
            <a:off x="8333141" y="5577842"/>
            <a:ext cx="3352420" cy="829303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twice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5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Paragraph 4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18" y="4044462"/>
            <a:ext cx="3352420" cy="829303"/>
          </a:xfrm>
        </p:spPr>
        <p:txBody>
          <a:bodyPr/>
          <a:lstStyle/>
          <a:p>
            <a:pPr algn="ctr"/>
            <a:r>
              <a:rPr lang="en-US" sz="4800" dirty="0" smtClean="0"/>
              <a:t>angry</a:t>
            </a:r>
            <a:endParaRPr lang="en-US" sz="4800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half" idx="18"/>
          </p:nvPr>
        </p:nvSpPr>
        <p:spPr>
          <a:xfrm>
            <a:off x="7008711" y="2288406"/>
            <a:ext cx="3354489" cy="75959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enter</a:t>
            </a: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1297297" y="2333742"/>
            <a:ext cx="3063240" cy="576262"/>
          </a:xfrm>
        </p:spPr>
        <p:txBody>
          <a:bodyPr/>
          <a:lstStyle/>
          <a:p>
            <a:pPr algn="ctr"/>
            <a:r>
              <a:rPr lang="en-US" sz="4800" dirty="0" smtClean="0"/>
              <a:t>afraid</a:t>
            </a:r>
            <a:endParaRPr lang="en-US" sz="4800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266731" y="4946176"/>
            <a:ext cx="3063240" cy="576262"/>
          </a:xfrm>
        </p:spPr>
        <p:txBody>
          <a:bodyPr/>
          <a:lstStyle/>
          <a:p>
            <a:pPr algn="ctr"/>
            <a:r>
              <a:rPr lang="en-US" sz="4800" dirty="0" smtClean="0"/>
              <a:t>single</a:t>
            </a:r>
            <a:endParaRPr lang="en-US" sz="4800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half" idx="20"/>
          </p:nvPr>
        </p:nvSpPr>
        <p:spPr>
          <a:xfrm>
            <a:off x="3955632" y="3411415"/>
            <a:ext cx="3289230" cy="102459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careful</a:t>
            </a:r>
            <a:endParaRPr lang="en-US" sz="4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4294967295"/>
          </p:nvPr>
        </p:nvSpPr>
        <p:spPr>
          <a:xfrm>
            <a:off x="7315202" y="3657600"/>
            <a:ext cx="3376246" cy="70021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 smtClean="0"/>
              <a:t>break</a:t>
            </a:r>
            <a:endParaRPr lang="en-US" sz="4800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half" idx="20"/>
          </p:nvPr>
        </p:nvSpPr>
        <p:spPr>
          <a:xfrm>
            <a:off x="9127853" y="5294141"/>
            <a:ext cx="2703076" cy="102459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heavy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6194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"/>
                            </p:stCondLst>
                            <p:childTnLst>
                              <p:par>
                                <p:cTn id="25" presetID="16" presetClass="emph" presetSubtype="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"/>
                            </p:stCondLst>
                            <p:childTnLst>
                              <p:par>
                                <p:cTn id="38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"/>
                            </p:stCondLst>
                            <p:childTnLst>
                              <p:par>
                                <p:cTn id="51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"/>
                            </p:stCondLst>
                            <p:childTnLst>
                              <p:par>
                                <p:cTn id="64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"/>
                            </p:stCondLst>
                            <p:childTnLst>
                              <p:par>
                                <p:cTn id="77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00"/>
                            </p:stCondLst>
                            <p:childTnLst>
                              <p:par>
                                <p:cTn id="90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17" grpId="0" build="p"/>
      <p:bldP spid="17" grpId="1" build="p"/>
      <p:bldP spid="6" grpId="0" build="p"/>
      <p:bldP spid="6" grpId="1" build="p"/>
      <p:bldP spid="12" grpId="0" build="p"/>
      <p:bldP spid="12" grpId="1" build="p"/>
      <p:bldP spid="20" grpId="0" build="p"/>
      <p:bldP spid="20" grpId="1" build="p"/>
      <p:bldP spid="9" grpId="0" build="p"/>
      <p:bldP spid="9" grpId="1" build="p"/>
      <p:bldP spid="10" grpId="0" build="p"/>
      <p:bldP spid="10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Paragraph 5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6034" y="2229732"/>
            <a:ext cx="3352420" cy="829303"/>
          </a:xfrm>
        </p:spPr>
        <p:txBody>
          <a:bodyPr/>
          <a:lstStyle/>
          <a:p>
            <a:pPr algn="ctr"/>
            <a:r>
              <a:rPr lang="en-US" sz="4800" dirty="0" smtClean="0"/>
              <a:t>exit</a:t>
            </a:r>
            <a:endParaRPr lang="en-US" sz="4800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half" idx="18"/>
          </p:nvPr>
        </p:nvSpPr>
        <p:spPr>
          <a:xfrm>
            <a:off x="7360404" y="4595508"/>
            <a:ext cx="3354489" cy="75959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dead</a:t>
            </a: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1620854" y="2558825"/>
            <a:ext cx="3063240" cy="576262"/>
          </a:xfrm>
        </p:spPr>
        <p:txBody>
          <a:bodyPr/>
          <a:lstStyle/>
          <a:p>
            <a:pPr algn="ctr"/>
            <a:r>
              <a:rPr lang="en-US" sz="4800" dirty="0" smtClean="0"/>
              <a:t>cut</a:t>
            </a:r>
            <a:endParaRPr lang="en-US" sz="4800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half" idx="20"/>
          </p:nvPr>
        </p:nvSpPr>
        <p:spPr>
          <a:xfrm>
            <a:off x="2436320" y="3917852"/>
            <a:ext cx="3289230" cy="102459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happen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6449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0"/>
                            </p:stCondLst>
                            <p:childTnLst>
                              <p:par>
                                <p:cTn id="12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"/>
                            </p:stCondLst>
                            <p:childTnLst>
                              <p:par>
                                <p:cTn id="25" presetID="16" presetClass="emph" presetSubtype="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"/>
                            </p:stCondLst>
                            <p:childTnLst>
                              <p:par>
                                <p:cTn id="38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"/>
                            </p:stCondLst>
                            <p:childTnLst>
                              <p:par>
                                <p:cTn id="51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17" grpId="0" build="p"/>
      <p:bldP spid="17" grpId="1" build="p"/>
      <p:bldP spid="6" grpId="0" build="p"/>
      <p:bldP spid="6" grpId="1" build="p"/>
      <p:bldP spid="20" grpId="0" build="p"/>
      <p:bldP spid="20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Paragraph </a:t>
            </a:r>
            <a:r>
              <a:rPr lang="en-US" sz="5400" dirty="0"/>
              <a:t>6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6034" y="2229732"/>
            <a:ext cx="3352420" cy="829303"/>
          </a:xfrm>
        </p:spPr>
        <p:txBody>
          <a:bodyPr/>
          <a:lstStyle/>
          <a:p>
            <a:pPr algn="ctr"/>
            <a:r>
              <a:rPr lang="en-US" sz="4800" dirty="0" smtClean="0"/>
              <a:t>correct</a:t>
            </a:r>
            <a:endParaRPr lang="en-US" sz="4800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half" idx="18"/>
          </p:nvPr>
        </p:nvSpPr>
        <p:spPr>
          <a:xfrm>
            <a:off x="7838706" y="5101945"/>
            <a:ext cx="3354489" cy="75959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complete</a:t>
            </a: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1620854" y="2558825"/>
            <a:ext cx="3063240" cy="576262"/>
          </a:xfrm>
        </p:spPr>
        <p:txBody>
          <a:bodyPr/>
          <a:lstStyle/>
          <a:p>
            <a:pPr algn="ctr"/>
            <a:r>
              <a:rPr lang="en-US" sz="4800" dirty="0"/>
              <a:t>c</a:t>
            </a:r>
            <a:r>
              <a:rPr lang="en-US" sz="4800" dirty="0" smtClean="0"/>
              <a:t>limb	</a:t>
            </a:r>
            <a:endParaRPr lang="en-US" sz="4800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half" idx="20"/>
          </p:nvPr>
        </p:nvSpPr>
        <p:spPr>
          <a:xfrm>
            <a:off x="3955631" y="3692770"/>
            <a:ext cx="3289230" cy="102459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twice</a:t>
            </a:r>
            <a:endParaRPr lang="en-US" sz="4800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half" idx="20"/>
          </p:nvPr>
        </p:nvSpPr>
        <p:spPr>
          <a:xfrm>
            <a:off x="830258" y="4815839"/>
            <a:ext cx="3289230" cy="102459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without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5207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00"/>
                            </p:stCondLst>
                            <p:childTnLst>
                              <p:par>
                                <p:cTn id="12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"/>
                            </p:stCondLst>
                            <p:childTnLst>
                              <p:par>
                                <p:cTn id="25" presetID="16" presetClass="emph" presetSubtype="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"/>
                            </p:stCondLst>
                            <p:childTnLst>
                              <p:par>
                                <p:cTn id="38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"/>
                            </p:stCondLst>
                            <p:childTnLst>
                              <p:par>
                                <p:cTn id="51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0"/>
                            </p:stCondLst>
                            <p:childTnLst>
                              <p:par>
                                <p:cTn id="64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17" grpId="0" build="p"/>
      <p:bldP spid="17" grpId="1" build="p"/>
      <p:bldP spid="6" grpId="0" build="p"/>
      <p:bldP spid="6" grpId="1" build="p"/>
      <p:bldP spid="20" grpId="0" build="p"/>
      <p:bldP spid="20" grpId="1" build="p"/>
      <p:bldP spid="7" grpId="0" build="p"/>
      <p:bldP spid="7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Paragraph 7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61807" y="2215664"/>
            <a:ext cx="3352420" cy="829303"/>
          </a:xfrm>
        </p:spPr>
        <p:txBody>
          <a:bodyPr/>
          <a:lstStyle/>
          <a:p>
            <a:pPr algn="ctr"/>
            <a:r>
              <a:rPr lang="en-US" sz="4800" dirty="0" smtClean="0"/>
              <a:t>sound</a:t>
            </a:r>
            <a:endParaRPr lang="en-US" sz="4800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half" idx="18"/>
          </p:nvPr>
        </p:nvSpPr>
        <p:spPr>
          <a:xfrm>
            <a:off x="6597747" y="3624837"/>
            <a:ext cx="3354489" cy="75959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sound</a:t>
            </a: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2549322" y="2446284"/>
            <a:ext cx="3063240" cy="576262"/>
          </a:xfrm>
        </p:spPr>
        <p:txBody>
          <a:bodyPr/>
          <a:lstStyle/>
          <a:p>
            <a:pPr algn="ctr"/>
            <a:r>
              <a:rPr lang="en-US" sz="4800" dirty="0" smtClean="0"/>
              <a:t>wash	</a:t>
            </a:r>
            <a:endParaRPr lang="en-US" sz="4800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half" idx="20"/>
          </p:nvPr>
        </p:nvSpPr>
        <p:spPr>
          <a:xfrm>
            <a:off x="720061" y="5085470"/>
            <a:ext cx="3289230" cy="102459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arrive</a:t>
            </a:r>
            <a:endParaRPr lang="en-US" sz="4800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half" idx="20"/>
          </p:nvPr>
        </p:nvSpPr>
        <p:spPr>
          <a:xfrm>
            <a:off x="1618049" y="3606018"/>
            <a:ext cx="3289230" cy="102459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future</a:t>
            </a:r>
            <a:endParaRPr lang="en-US" sz="4800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half" idx="18"/>
          </p:nvPr>
        </p:nvSpPr>
        <p:spPr>
          <a:xfrm>
            <a:off x="7763022" y="5029261"/>
            <a:ext cx="3354489" cy="75959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single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912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50"/>
                            </p:stCondLst>
                            <p:childTnLst>
                              <p:par>
                                <p:cTn id="12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"/>
                            </p:stCondLst>
                            <p:childTnLst>
                              <p:par>
                                <p:cTn id="25" presetID="16" presetClass="emph" presetSubtype="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"/>
                            </p:stCondLst>
                            <p:childTnLst>
                              <p:par>
                                <p:cTn id="38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"/>
                            </p:stCondLst>
                            <p:childTnLst>
                              <p:par>
                                <p:cTn id="51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50"/>
                            </p:stCondLst>
                            <p:childTnLst>
                              <p:par>
                                <p:cTn id="64" presetID="16" presetClass="emph" presetSubtype="0" fill="hold" grpId="1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"/>
                            </p:stCondLst>
                            <p:childTnLst>
                              <p:par>
                                <p:cTn id="77" presetID="16" presetClass="emph" presetSubtype="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17" grpId="0" build="p"/>
      <p:bldP spid="17" grpId="1" build="p"/>
      <p:bldP spid="6" grpId="0" build="p"/>
      <p:bldP spid="6" grpId="1" build="p"/>
      <p:bldP spid="20" grpId="0" build="p"/>
      <p:bldP spid="20" grpId="1" build="p"/>
      <p:bldP spid="7" grpId="0" build="p"/>
      <p:bldP spid="7" grpId="1" build="p"/>
      <p:bldP spid="8" grpId="0" build="p"/>
      <p:bldP spid="8" grpId="1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245</TotalTime>
  <Words>116</Words>
  <Application>Microsoft Office PowerPoint</Application>
  <PresentationFormat>Widescreen</PresentationFormat>
  <Paragraphs>90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Berlin</vt:lpstr>
      <vt:lpstr>Level 1 – Quiz 6 </vt:lpstr>
      <vt:lpstr>Paragraph 1</vt:lpstr>
      <vt:lpstr>Paragraph 2</vt:lpstr>
      <vt:lpstr>Paragraph 3</vt:lpstr>
      <vt:lpstr>Paragraphs 1-3</vt:lpstr>
      <vt:lpstr>Paragraph 4</vt:lpstr>
      <vt:lpstr>Paragraph 5</vt:lpstr>
      <vt:lpstr>Paragraph 6</vt:lpstr>
      <vt:lpstr>Paragraph 7</vt:lpstr>
      <vt:lpstr>Paragraphs 4-7</vt:lpstr>
      <vt:lpstr>THE END ! </vt:lpstr>
    </vt:vector>
  </TitlesOfParts>
  <Company>ADMC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 1 – Quiz 4</dc:title>
  <dc:creator>llane</dc:creator>
  <cp:lastModifiedBy>Leah Lane</cp:lastModifiedBy>
  <cp:revision>33</cp:revision>
  <dcterms:created xsi:type="dcterms:W3CDTF">2017-01-30T13:28:00Z</dcterms:created>
  <dcterms:modified xsi:type="dcterms:W3CDTF">2017-02-14T09:56:02Z</dcterms:modified>
</cp:coreProperties>
</file>