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1" r:id="rId1"/>
  </p:sldMasterIdLst>
  <p:sldIdLst>
    <p:sldId id="256" r:id="rId2"/>
    <p:sldId id="258" r:id="rId3"/>
    <p:sldId id="259" r:id="rId4"/>
    <p:sldId id="263" r:id="rId5"/>
    <p:sldId id="262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0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930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671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166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783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366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82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3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5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7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8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9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43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01347"/>
            <a:ext cx="8144134" cy="1373070"/>
          </a:xfrm>
        </p:spPr>
        <p:txBody>
          <a:bodyPr/>
          <a:lstStyle/>
          <a:p>
            <a:pPr algn="ctr"/>
            <a:r>
              <a:rPr lang="en-US" dirty="0" smtClean="0"/>
              <a:t>LSC0209  – A2 - List 7 – S2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Missing Words - Choices</a:t>
            </a:r>
            <a:endParaRPr lang="en-US" sz="2400" dirty="0"/>
          </a:p>
        </p:txBody>
      </p:sp>
      <p:sp>
        <p:nvSpPr>
          <p:cNvPr id="4" name="AutoShape 2" descr="Image result for home al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778239" y="2741551"/>
            <a:ext cx="367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3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3892" y="2587695"/>
            <a:ext cx="2894088" cy="160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Sections 1-3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8" y="404446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cousin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married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aunt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19"/>
          </p:nvPr>
        </p:nvSpPr>
        <p:spPr>
          <a:xfrm>
            <a:off x="3955632" y="3411415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uncle</a:t>
            </a:r>
            <a:endParaRPr lang="en-US" sz="480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108560" y="4799424"/>
            <a:ext cx="4254640" cy="699881"/>
          </a:xfrm>
        </p:spPr>
        <p:txBody>
          <a:bodyPr/>
          <a:lstStyle/>
          <a:p>
            <a:pPr algn="ctr"/>
            <a:r>
              <a:rPr lang="en-US" sz="4800" dirty="0" err="1" smtClean="0"/>
              <a:t>grandaughter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0"/>
          </p:nvPr>
        </p:nvSpPr>
        <p:spPr>
          <a:xfrm>
            <a:off x="7315202" y="3657600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singer</a:t>
            </a:r>
            <a:endParaRPr lang="en-US" sz="4800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1345607" y="5345383"/>
            <a:ext cx="4254640" cy="6998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grandparent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97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7 -3.33333E-6 L -4.16667E-7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25E-6 1.48148E-6 L -1.25E-6 -0.07222 " pathEditMode="relative" rAng="0" ptsTypes="AA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7.40741E-7 L -2.91667E-6 -0.07222 " pathEditMode="relative" rAng="0" ptsTypes="AA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8333E-6 -3.7037E-7 L 2.08333E-6 -0.07222 " pathEditMode="relative" rAng="0" ptsTypes="AA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  <p:bldP spid="12" grpId="0" build="p"/>
      <p:bldP spid="12" grpId="1" build="p"/>
      <p:bldP spid="9" grpId="0" build="p"/>
      <p:bldP spid="9" grpId="1" build="p"/>
      <p:bldP spid="10" grpId="0" build="p"/>
      <p:bldP spid="10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Sections 4-6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8262" y="3087859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cloud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sky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clear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19"/>
          </p:nvPr>
        </p:nvSpPr>
        <p:spPr>
          <a:xfrm>
            <a:off x="961669" y="4240199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few</a:t>
            </a:r>
            <a:endParaRPr lang="en-US" sz="480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853993" y="3595677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farmer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0"/>
          </p:nvPr>
        </p:nvSpPr>
        <p:spPr>
          <a:xfrm>
            <a:off x="5120642" y="4515729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dry</a:t>
            </a:r>
            <a:endParaRPr lang="en-US" sz="4800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416894" y="5729562"/>
            <a:ext cx="306324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moon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004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375E-6 -4.81481E-6 L 4.37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4.07407E-6 L -2.08333E-6 -0.07223 " pathEditMode="relative" rAng="0" ptsTypes="AA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3.33333E-6 L 3.33333E-6 -0.072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4.81481E-6 L -1.45833E-6 -0.07223 " pathEditMode="relative" rAng="0" ptsTypes="AA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-2.22222E-6 L 5E-6 -0.07222 " pathEditMode="relative" rAng="0" ptsTypes="AA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-3.33333E-6 L -2.5E-6 -0.07222 " pathEditMode="relative" rAng="0" ptsTypes="AA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"/>
                            </p:stCondLst>
                            <p:childTnLst>
                              <p:par>
                                <p:cTn id="90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  <p:bldP spid="12" grpId="0" build="p"/>
      <p:bldP spid="12" grpId="1" build="p"/>
      <p:bldP spid="9" grpId="0" build="p"/>
      <p:bldP spid="9" grpId="1" build="p"/>
      <p:bldP spid="10" grpId="0" build="p"/>
      <p:bldP spid="10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Sections 7-8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5755" y="3028666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secretary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18"/>
          </p:nvPr>
        </p:nvSpPr>
        <p:spPr>
          <a:xfrm>
            <a:off x="1463863" y="3249775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laugh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04700" y="2288406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boss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21968" y="2162174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partner</a:t>
            </a:r>
            <a:endParaRPr lang="en-US" sz="48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617972" y="4252987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meeting</a:t>
            </a:r>
            <a:endParaRPr lang="en-US" sz="4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60110" y="5395974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manager</a:t>
            </a:r>
            <a:endParaRPr lang="en-US" sz="4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541704" y="3783504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repeat</a:t>
            </a:r>
            <a:endParaRPr lang="en-US" sz="480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17914" y="5006974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surname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28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96296E-6 L -1.87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75E-6 3.7037E-6 L 3.75E-6 -0.07223 " pathEditMode="relative" rAng="0" ptsTypes="AA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2.22222E-6 L -2.91667E-6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16667E-7 -3.7037E-7 L 4.16667E-7 -0.07222 " pathEditMode="relative" rAng="0" ptsTypes="AA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125E-6 -2.59259E-6 L -3.125E-6 -0.07222 " pathEditMode="relative" rAng="0" ptsTypes="AA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7.40741E-7 L -1.875E-6 -0.07222 " pathEditMode="relative" rAng="0" ptsTypes="AA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-4.07407E-6 L 3.33333E-6 -0.07222 " pathEditMode="relative" rAng="0" ptsTypes="AA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"/>
                            </p:stCondLst>
                            <p:childTnLst>
                              <p:par>
                                <p:cTn id="90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125E-6 3.7037E-6 L 3.125E-6 -0.07223 " pathEditMode="relative" rAng="0" ptsTypes="AA">
                                      <p:cBhvr>
                                        <p:cTn id="9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9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"/>
                            </p:stCondLst>
                            <p:childTnLst>
                              <p:par>
                                <p:cTn id="10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0" grpId="0" build="p"/>
      <p:bldP spid="20" grpId="1" build="p"/>
      <p:bldP spid="6" grpId="0" build="p"/>
      <p:bldP spid="6" grpId="1" build="p"/>
      <p:bldP spid="17" grpId="0" build="p"/>
      <p:bldP spid="17" grpId="1" build="p"/>
      <p:bldP spid="7" grpId="0" build="p"/>
      <p:bldP spid="7" grpId="1" build="p"/>
      <p:bldP spid="8" grpId="0" build="p"/>
      <p:bldP spid="8" grpId="1" build="p"/>
      <p:bldP spid="9" grpId="0" build="p"/>
      <p:bldP spid="9" grpId="1" build="p"/>
      <p:bldP spid="10" grpId="0" build="p"/>
      <p:bldP spid="10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Sections 9-10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8" y="404446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hobby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6050768" y="258978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gate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297297" y="2333742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building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19"/>
          </p:nvPr>
        </p:nvSpPr>
        <p:spPr>
          <a:xfrm>
            <a:off x="4779448" y="4459113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swimming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8815388" y="3657600"/>
            <a:ext cx="3376612" cy="700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club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619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4.44444E-6 L -3.333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54167E-6 4.07407E-6 L 3.54167E-6 -0.07223 " pathEditMode="relative" rAng="0" ptsTypes="AA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-1.11111E-6 L 1.25E-6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25E-6 1.48148E-6 L -1.25E-6 -0.07222 " pathEditMode="relative" rAng="0" ptsTypes="AA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  <p:bldP spid="9" grpId="0" build="p"/>
      <p:bldP spid="9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Sections 11-12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6034" y="222973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copy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18"/>
          </p:nvPr>
        </p:nvSpPr>
        <p:spPr>
          <a:xfrm>
            <a:off x="2436320" y="3917852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copy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/>
              <a:t>c</a:t>
            </a:r>
            <a:r>
              <a:rPr lang="en-US" sz="4800" dirty="0" smtClean="0"/>
              <a:t>opy 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360404" y="4595508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file</a:t>
            </a:r>
            <a:endParaRPr lang="en-US" sz="48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80935" y="3427148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card</a:t>
            </a:r>
            <a:endParaRPr lang="en-US" sz="4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152474" y="5039216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file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449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-4.81481E-6 L 2.2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875E-6 2.59259E-6 L 1.875E-6 -0.07222 " pathEditMode="relative" rAng="0" ptsTypes="AA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91667E-6 4.07407E-6 L 2.91667E-6 -0.072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66667E-6 4.81481E-6 L -1.66667E-6 -0.07223 " pathEditMode="relative" rAng="0" ptsTypes="AA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-2.22222E-6 L 2.5E-6 -0.07222 " pathEditMode="relative" rAng="0" ptsTypes="AA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16667E-6 4.07407E-6 L 4.16667E-6 -0.07223 " pathEditMode="relative" rAng="0" ptsTypes="AA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0" grpId="0" build="p"/>
      <p:bldP spid="20" grpId="1" build="p"/>
      <p:bldP spid="6" grpId="0" build="p"/>
      <p:bldP spid="6" grpId="1" build="p"/>
      <p:bldP spid="17" grpId="0" build="p"/>
      <p:bldP spid="17" grpId="1" build="p"/>
      <p:bldP spid="7" grpId="0" build="p"/>
      <p:bldP spid="7" grpId="1" build="p"/>
      <p:bldP spid="8" grpId="0" build="p"/>
      <p:bldP spid="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home al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631317" y="2664207"/>
            <a:ext cx="79393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Study these words for next week’s quiz!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899" y="404864"/>
            <a:ext cx="1987721" cy="1836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571" y="2664988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9389" y="4688545"/>
            <a:ext cx="1947352" cy="18367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848597">
            <a:off x="4872925" y="3699723"/>
            <a:ext cx="2465078" cy="2778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5575" y="883612"/>
            <a:ext cx="9455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GOOD LUCK!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369</TotalTime>
  <Words>66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LSC0209  – A2 - List 7 – S2 </vt:lpstr>
      <vt:lpstr>Sections 1-3</vt:lpstr>
      <vt:lpstr>Sections 4-6</vt:lpstr>
      <vt:lpstr>Sections 7-8</vt:lpstr>
      <vt:lpstr>Sections 9-10</vt:lpstr>
      <vt:lpstr>Sections 11-12</vt:lpstr>
      <vt:lpstr>PowerPoint Presentation</vt:lpstr>
    </vt:vector>
  </TitlesOfParts>
  <Company>ADMC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– Quiz 4</dc:title>
  <dc:creator>llane</dc:creator>
  <cp:lastModifiedBy>Leah Lane</cp:lastModifiedBy>
  <cp:revision>47</cp:revision>
  <dcterms:created xsi:type="dcterms:W3CDTF">2017-01-30T13:28:00Z</dcterms:created>
  <dcterms:modified xsi:type="dcterms:W3CDTF">2020-01-11T14:25:28Z</dcterms:modified>
</cp:coreProperties>
</file>